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6" r:id="rId2"/>
    <p:sldId id="275" r:id="rId3"/>
    <p:sldId id="256" r:id="rId4"/>
    <p:sldId id="259" r:id="rId5"/>
    <p:sldId id="261" r:id="rId6"/>
    <p:sldId id="264" r:id="rId7"/>
    <p:sldId id="267" r:id="rId8"/>
    <p:sldId id="269" r:id="rId9"/>
    <p:sldId id="270" r:id="rId10"/>
    <p:sldId id="271" r:id="rId11"/>
    <p:sldId id="273" r:id="rId12"/>
    <p:sldId id="279" r:id="rId13"/>
    <p:sldId id="274" r:id="rId14"/>
    <p:sldId id="281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394" autoAdjust="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051720" y="3244334"/>
            <a:ext cx="629633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ДЕМОНСТРАЦИЯ МАКЕТА ЛИЧНОГО КАБИНЕТА</a:t>
            </a:r>
          </a:p>
          <a:p>
            <a:pPr algn="ctr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ЮРИДИЧЕСКОГО ЛИЦА 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6" descr="C:\Users\panova_ea\Desktop\ФНС\Новая папка\word\jpg\true-logo-FN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692696"/>
            <a:ext cx="1751449" cy="17590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131840" y="1218265"/>
            <a:ext cx="323370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Управление ФНС России </a:t>
            </a:r>
          </a:p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по Вологодской области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50395" y="5427935"/>
            <a:ext cx="502964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dirty="0" smtClean="0">
                <a:latin typeface="Arial" pitchFamily="34" charset="0"/>
                <a:cs typeface="Arial" pitchFamily="34" charset="0"/>
              </a:rPr>
              <a:t>Начальник отдела урегулирования задолженности</a:t>
            </a:r>
          </a:p>
          <a:p>
            <a:pPr algn="ctr"/>
            <a:r>
              <a:rPr lang="ru-RU" sz="1600" dirty="0" smtClean="0">
                <a:latin typeface="Arial" pitchFamily="34" charset="0"/>
                <a:cs typeface="Arial" pitchFamily="34" charset="0"/>
              </a:rPr>
              <a:t>Пищалева Людмила Ивановна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6823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83" t="11018" r="9639" b="31549"/>
          <a:stretch/>
        </p:blipFill>
        <p:spPr bwMode="auto">
          <a:xfrm>
            <a:off x="107504" y="692695"/>
            <a:ext cx="8280920" cy="32593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22" t="33692" r="11443" b="28196"/>
          <a:stretch/>
        </p:blipFill>
        <p:spPr bwMode="auto">
          <a:xfrm>
            <a:off x="515576" y="3828023"/>
            <a:ext cx="7656824" cy="2034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3528" y="188640"/>
            <a:ext cx="86409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ЕНС. ПРОЦЕДУРЫ ВЗЫСКАНИЯ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748224" y="1916832"/>
            <a:ext cx="1136144" cy="53599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539552" y="2708920"/>
            <a:ext cx="72000" cy="72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1851548" y="4545120"/>
            <a:ext cx="72000" cy="72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763688" y="1340768"/>
            <a:ext cx="1152128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5796136" y="5229200"/>
            <a:ext cx="2016224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9745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/>
          <p:nvPr/>
        </p:nvPicPr>
        <p:blipFill rotWithShape="1">
          <a:blip r:embed="rId2"/>
          <a:srcRect l="6776" t="7725" r="10368" b="5523"/>
          <a:stretch/>
        </p:blipFill>
        <p:spPr>
          <a:xfrm>
            <a:off x="467544" y="692696"/>
            <a:ext cx="8064896" cy="5760640"/>
          </a:xfrm>
          <a:prstGeom prst="rect">
            <a:avLst/>
          </a:prstGeom>
        </p:spPr>
      </p:pic>
      <p:sp>
        <p:nvSpPr>
          <p:cNvPr id="4" name="Скругленный прямоугольник 3"/>
          <p:cNvSpPr/>
          <p:nvPr/>
        </p:nvSpPr>
        <p:spPr>
          <a:xfrm>
            <a:off x="899592" y="5080208"/>
            <a:ext cx="1296144" cy="50405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323528" y="188640"/>
            <a:ext cx="86409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ЕНС. ЗАЯВЛЕНИЯ. ЗАПРОСЫ</a:t>
            </a:r>
          </a:p>
        </p:txBody>
      </p:sp>
    </p:spTree>
    <p:extLst>
      <p:ext uri="{BB962C8B-B14F-4D97-AF65-F5344CB8AC3E}">
        <p14:creationId xmlns:p14="http://schemas.microsoft.com/office/powerpoint/2010/main" val="3574614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19" t="8585" r="9481" b="7148"/>
          <a:stretch/>
        </p:blipFill>
        <p:spPr bwMode="auto">
          <a:xfrm>
            <a:off x="480100" y="836712"/>
            <a:ext cx="8101678" cy="489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67544" y="388695"/>
            <a:ext cx="69615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ЛИЧНЫЙ КАБИНЕТ НАЛОГОПЛАТЕЛЬЩИКА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796136" y="2348880"/>
            <a:ext cx="1152128" cy="50405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0378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75" t="8933" r="8570" b="5495"/>
          <a:stretch/>
        </p:blipFill>
        <p:spPr bwMode="auto">
          <a:xfrm>
            <a:off x="251520" y="620688"/>
            <a:ext cx="8683870" cy="5032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вал 2"/>
          <p:cNvSpPr/>
          <p:nvPr/>
        </p:nvSpPr>
        <p:spPr>
          <a:xfrm>
            <a:off x="2051720" y="3064982"/>
            <a:ext cx="72000" cy="72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2051720" y="3501008"/>
            <a:ext cx="72000" cy="72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2035012" y="3933056"/>
            <a:ext cx="72000" cy="72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239688" y="220653"/>
            <a:ext cx="69615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Arial" pitchFamily="34" charset="0"/>
                <a:cs typeface="Arial" pitchFamily="34" charset="0"/>
              </a:rPr>
              <a:t>САЛЬДО ЕНС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7042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017353" y="3244334"/>
            <a:ext cx="355738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СПАСИБО ЗА ВНИМАНИЕ!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0995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323528" y="836712"/>
            <a:ext cx="8640960" cy="5711170"/>
            <a:chOff x="838200" y="1124744"/>
            <a:chExt cx="7147561" cy="3934936"/>
          </a:xfrm>
        </p:grpSpPr>
        <p:pic>
          <p:nvPicPr>
            <p:cNvPr id="3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73" t="8161" r="5192" b="6515"/>
            <a:stretch/>
          </p:blipFill>
          <p:spPr bwMode="auto">
            <a:xfrm>
              <a:off x="838200" y="1124744"/>
              <a:ext cx="7147561" cy="38529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26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69" t="21088" r="7974" b="15185"/>
            <a:stretch/>
          </p:blipFill>
          <p:spPr bwMode="auto">
            <a:xfrm>
              <a:off x="838200" y="2060848"/>
              <a:ext cx="7147561" cy="29988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5" name="TextBox 4"/>
          <p:cNvSpPr txBox="1"/>
          <p:nvPr/>
        </p:nvSpPr>
        <p:spPr>
          <a:xfrm>
            <a:off x="323528" y="188640"/>
            <a:ext cx="69615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ЛИЧНЫЙ КАБИНЕТ НАЛОГОПЛАТЕЛЬЩИКА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H="1">
            <a:off x="971600" y="3789040"/>
            <a:ext cx="936104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3059832" y="3789040"/>
            <a:ext cx="1152128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H="1">
            <a:off x="6948264" y="4077072"/>
            <a:ext cx="1368152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7312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1475656" y="604030"/>
            <a:ext cx="6480720" cy="3401034"/>
            <a:chOff x="838200" y="1124744"/>
            <a:chExt cx="7147561" cy="3852982"/>
          </a:xfrm>
        </p:grpSpPr>
        <p:pic>
          <p:nvPicPr>
            <p:cNvPr id="3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73" t="8161" r="5192" b="6515"/>
            <a:stretch/>
          </p:blipFill>
          <p:spPr bwMode="auto">
            <a:xfrm>
              <a:off x="838200" y="1124744"/>
              <a:ext cx="7147561" cy="38529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26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69" t="21088" r="7974" b="43923"/>
            <a:stretch/>
          </p:blipFill>
          <p:spPr bwMode="auto">
            <a:xfrm>
              <a:off x="838200" y="2060848"/>
              <a:ext cx="7147561" cy="16465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4" name="Скругленный прямоугольник 3"/>
          <p:cNvSpPr/>
          <p:nvPr/>
        </p:nvSpPr>
        <p:spPr>
          <a:xfrm>
            <a:off x="5580112" y="1628800"/>
            <a:ext cx="1008112" cy="32500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34" t="31003" r="11081" b="10534"/>
          <a:stretch/>
        </p:blipFill>
        <p:spPr bwMode="auto">
          <a:xfrm>
            <a:off x="323528" y="2875735"/>
            <a:ext cx="6408712" cy="29224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Скругленный прямоугольник 6"/>
          <p:cNvSpPr/>
          <p:nvPr/>
        </p:nvSpPr>
        <p:spPr>
          <a:xfrm>
            <a:off x="153475" y="4437112"/>
            <a:ext cx="2808312" cy="1152128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3131840" y="3738012"/>
            <a:ext cx="1800200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467544" y="3718188"/>
            <a:ext cx="432048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23528" y="188640"/>
            <a:ext cx="69615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ПОПОЛНЕНИЕ ЕНС (СВОЙ СЧЕТ)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37" t="38666" r="8811" b="22685"/>
          <a:stretch/>
        </p:blipFill>
        <p:spPr bwMode="auto">
          <a:xfrm>
            <a:off x="5280660" y="4437112"/>
            <a:ext cx="3737379" cy="2060848"/>
          </a:xfrm>
          <a:prstGeom prst="rect">
            <a:avLst/>
          </a:prstGeom>
          <a:noFill/>
          <a:ln w="9525">
            <a:solidFill>
              <a:schemeClr val="bg1">
                <a:lumMod val="9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6" name="Прямая соединительная линия 15"/>
          <p:cNvCxnSpPr/>
          <p:nvPr/>
        </p:nvCxnSpPr>
        <p:spPr>
          <a:xfrm>
            <a:off x="7020272" y="4941168"/>
            <a:ext cx="1269369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467544" y="2780928"/>
            <a:ext cx="818213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9851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42" t="7828" r="9075" b="4998"/>
          <a:stretch/>
        </p:blipFill>
        <p:spPr bwMode="auto">
          <a:xfrm>
            <a:off x="251520" y="764704"/>
            <a:ext cx="8724060" cy="532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3528" y="188640"/>
            <a:ext cx="69615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ЕНС. ВСЕ ОБЯЗАТЕЛЬСТВА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323528" y="2708920"/>
            <a:ext cx="1368152" cy="64807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8244408" y="3861048"/>
            <a:ext cx="216024" cy="21602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7592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65" t="24801" r="9653" b="12779"/>
          <a:stretch/>
        </p:blipFill>
        <p:spPr bwMode="auto">
          <a:xfrm>
            <a:off x="467544" y="657120"/>
            <a:ext cx="7632848" cy="3030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3528" y="188640"/>
            <a:ext cx="86409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ЕНС. ЗАДОЛЖЕННОСТЬ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1014143" y="2996952"/>
            <a:ext cx="461513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1244899" y="3501008"/>
            <a:ext cx="864096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02" t="18501" r="10493" b="40156"/>
          <a:stretch/>
        </p:blipFill>
        <p:spPr bwMode="auto">
          <a:xfrm>
            <a:off x="251520" y="4149080"/>
            <a:ext cx="4032448" cy="16085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31" t="9111" r="11202" b="5186"/>
          <a:stretch/>
        </p:blipFill>
        <p:spPr bwMode="auto">
          <a:xfrm>
            <a:off x="4355976" y="3789040"/>
            <a:ext cx="4534300" cy="2807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Скругленный прямоугольник 10"/>
          <p:cNvSpPr/>
          <p:nvPr/>
        </p:nvSpPr>
        <p:spPr>
          <a:xfrm>
            <a:off x="1907704" y="1916831"/>
            <a:ext cx="1165900" cy="511329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1031907" y="2564904"/>
            <a:ext cx="72000" cy="72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1500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47" t="12857" r="10713" b="13192"/>
          <a:stretch/>
        </p:blipFill>
        <p:spPr bwMode="auto">
          <a:xfrm>
            <a:off x="572716" y="761999"/>
            <a:ext cx="7848872" cy="3643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3528" y="188640"/>
            <a:ext cx="86409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ЕНС. ПРЕДСТОЯЩИЕ ПЛАТЕЖИ</a:t>
            </a:r>
          </a:p>
          <a:p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843808" y="2060848"/>
            <a:ext cx="1080120" cy="50405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3315680" y="1916832"/>
            <a:ext cx="2336440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96" t="41208" r="9723" b="9456"/>
          <a:stretch/>
        </p:blipFill>
        <p:spPr bwMode="auto">
          <a:xfrm>
            <a:off x="683568" y="4392244"/>
            <a:ext cx="7560840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Овал 8"/>
          <p:cNvSpPr/>
          <p:nvPr/>
        </p:nvSpPr>
        <p:spPr>
          <a:xfrm>
            <a:off x="683568" y="2780928"/>
            <a:ext cx="72000" cy="72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2555776" y="4437112"/>
            <a:ext cx="72000" cy="72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152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64" t="7617" r="10136" b="5449"/>
          <a:stretch/>
        </p:blipFill>
        <p:spPr bwMode="auto">
          <a:xfrm>
            <a:off x="363196" y="620688"/>
            <a:ext cx="7968312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3528" y="188640"/>
            <a:ext cx="86409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ЕНС. ОПЕРАЦИИ ЕНП</a:t>
            </a: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3618012" y="548680"/>
            <a:ext cx="1089620" cy="52193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505952" y="1340768"/>
            <a:ext cx="72000" cy="72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5798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43" t="8349" r="11106" b="15015"/>
          <a:stretch/>
        </p:blipFill>
        <p:spPr bwMode="auto">
          <a:xfrm>
            <a:off x="390600" y="588750"/>
            <a:ext cx="8450544" cy="4248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3528" y="188640"/>
            <a:ext cx="86409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ЕНС. ИСТОРИЯ ЕНС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743068" y="476672"/>
            <a:ext cx="1089620" cy="60419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/>
          <p:nvPr/>
        </p:nvPicPr>
        <p:blipFill rotWithShape="1">
          <a:blip r:embed="rId3"/>
          <a:srcRect l="10235" t="17161" r="11390" b="28791"/>
          <a:stretch/>
        </p:blipFill>
        <p:spPr>
          <a:xfrm>
            <a:off x="1547664" y="4825732"/>
            <a:ext cx="5544616" cy="1915636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395536" y="3212976"/>
            <a:ext cx="4104456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Скругленный прямоугольник 7"/>
          <p:cNvSpPr/>
          <p:nvPr/>
        </p:nvSpPr>
        <p:spPr>
          <a:xfrm>
            <a:off x="8388424" y="2924944"/>
            <a:ext cx="288032" cy="28803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0034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70" t="40052" r="9915" b="17333"/>
          <a:stretch/>
        </p:blipFill>
        <p:spPr bwMode="auto">
          <a:xfrm>
            <a:off x="251520" y="588750"/>
            <a:ext cx="8352928" cy="2546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64" t="8927" r="10728" b="4785"/>
          <a:stretch/>
        </p:blipFill>
        <p:spPr bwMode="auto">
          <a:xfrm>
            <a:off x="1259632" y="3210292"/>
            <a:ext cx="6508415" cy="338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3528" y="188640"/>
            <a:ext cx="86409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ЕНС. РЕШЕНИЯ ОБ ИЗМЕНЕНИИ СРОКОВ УПЛАТЫ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436096" y="588750"/>
            <a:ext cx="1656184" cy="53599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8028384" y="2276872"/>
            <a:ext cx="287524" cy="28803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786246" y="5445224"/>
            <a:ext cx="612068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6232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237</TotalTime>
  <Words>72</Words>
  <Application>Microsoft Office PowerPoint</Application>
  <PresentationFormat>Экран (4:3)</PresentationFormat>
  <Paragraphs>19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Пищалева Людмила Ивановна</cp:lastModifiedBy>
  <cp:revision>41</cp:revision>
  <dcterms:created xsi:type="dcterms:W3CDTF">2022-05-31T07:27:18Z</dcterms:created>
  <dcterms:modified xsi:type="dcterms:W3CDTF">2023-02-02T10:42:16Z</dcterms:modified>
</cp:coreProperties>
</file>